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Alex Brush" panose="02000400000000000000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34379" autoAdjust="0"/>
  </p:normalViewPr>
  <p:slideViewPr>
    <p:cSldViewPr snapToGrid="0">
      <p:cViewPr varScale="1">
        <p:scale>
          <a:sx n="26" d="100"/>
          <a:sy n="26" d="100"/>
        </p:scale>
        <p:origin x="278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69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EEA053-E2EC-408E-830C-C8CE7AAC84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800" dirty="0">
                <a:latin typeface="Alex Brush" panose="02000400000000000000" pitchFamily="2" charset="0"/>
              </a:rPr>
              <a:t>“You are gods” </a:t>
            </a:r>
            <a:r>
              <a:rPr lang="en-US" sz="1600" dirty="0"/>
              <a:t>(John 10)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CD5A8-B2DE-4788-ABC4-5909E376F1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February 4, 2018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C4C6F-5613-4EDA-A039-49636D3F7E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73EC8-6CAB-48AA-A588-730F6C9DA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 soundteaching.org    </a:t>
            </a:r>
            <a:fld id="{DE818851-8250-4844-9227-9CA46C56E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24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C893E-20D6-44C1-8CF8-532C282248A7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511E2-C6D5-4CF3-8BB6-37D103E9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5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10:22-39) READ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last year of his life, Jesus was in Jerusalem during the Feast of Dedication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feast was an 8 day feast held in December, and is today known as Hanukkah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feast was started in the intertestamental period, celebrating the cleansing of the temple by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udas Maccabeus after its desecration by Antiochus Epiphanes in 170 B.C.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narrative can be found in the apocryphal book of 1 Maccabees (1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4:56, 59)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Here, unbelieving Jews confronted him: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(John 10:23-24),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And Jesus walked in the temple, in Solomon's porch.</a:t>
            </a:r>
            <a:r>
              <a:rPr lang="en-US" i="1" baseline="30000" dirty="0"/>
              <a:t> 24</a:t>
            </a:r>
            <a:r>
              <a:rPr lang="en-US" i="1" dirty="0"/>
              <a:t> Then the Jews surrounded Him and said to Him, “How long do You keep us in doubt? If You are the Christ, tell us plainly.”</a:t>
            </a:r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of Jesus’ answer to them enraged the Jews, and led them to take up stones against him, to stone him,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“for blasphemy, and because You, being a Man, make yourself God”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Jesus’ response contains a peculiar phrase, that needs explanation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10:34-36),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Jesus answered them, “Is it not written in your law, “I said, ‘</a:t>
            </a:r>
            <a:r>
              <a:rPr lang="en-US" b="1" i="1" dirty="0"/>
              <a:t>You are gods</a:t>
            </a:r>
            <a:r>
              <a:rPr lang="en-US" i="1" dirty="0"/>
              <a:t>” ’?</a:t>
            </a:r>
            <a:r>
              <a:rPr lang="en-US" i="1" baseline="30000" dirty="0"/>
              <a:t> 35</a:t>
            </a:r>
            <a:r>
              <a:rPr lang="en-US" i="1" dirty="0"/>
              <a:t> If He called them gods, to whom the word of God came (and the Scripture cannot be broken),</a:t>
            </a:r>
            <a:r>
              <a:rPr lang="en-US" i="1" baseline="30000" dirty="0"/>
              <a:t> 36</a:t>
            </a:r>
            <a:r>
              <a:rPr lang="en-US" i="1" dirty="0"/>
              <a:t> do you say of Him whom the Father sanctified and sent into the world, ‘You are blaspheming,’ because I said, ‘I am the Son of God’?”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phrase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“You are Gods”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comes from Psalm 82:6.  What does it mean? And, what was Jesus’ point in quoting the passage to them?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answer these questions as we examine the text.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 Sermon adapted from an article by Joe Price that appeared in the May 1998 issue of Watchman Magazine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511E2-C6D5-4CF3-8BB6-37D103E933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10:24-26),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b="0" i="1" dirty="0"/>
              <a:t>Then the Jews surrounded Him and said to Him, “How long do You keep us in doubt? If You are the Christ, tell us plainly.” </a:t>
            </a:r>
            <a:r>
              <a:rPr lang="en-US" b="0" i="1" baseline="30000" dirty="0"/>
              <a:t>25</a:t>
            </a:r>
            <a:r>
              <a:rPr lang="en-US" b="0" i="1" dirty="0"/>
              <a:t> Jesus answered them, “I told you, and </a:t>
            </a:r>
            <a:r>
              <a:rPr lang="en-US" b="1" i="1" dirty="0"/>
              <a:t>you do not believe</a:t>
            </a:r>
            <a:r>
              <a:rPr lang="en-US" b="0" i="1" dirty="0"/>
              <a:t>. The works that I do in My Father's name, they bear witness of Me.</a:t>
            </a:r>
            <a:r>
              <a:rPr lang="en-US" b="0" i="1" baseline="30000" dirty="0"/>
              <a:t> 26</a:t>
            </a:r>
            <a:r>
              <a:rPr lang="en-US" b="0" i="1" dirty="0"/>
              <a:t> </a:t>
            </a:r>
            <a:r>
              <a:rPr lang="en-US" b="1" i="1" dirty="0"/>
              <a:t>But you do not believe</a:t>
            </a:r>
            <a:r>
              <a:rPr lang="en-US" b="0" i="1" dirty="0"/>
              <a:t>, because you are not of My sheep, as I said to you.”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Context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was surrounded by unbelievers.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had seen his miraculous works and their results (Two examples in John’s gospel)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healing of the paralyzed man, ill for 38 years at the pool of Bethesda (John 5:2-18)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5:16-18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For this reason the Jews persecuted Jesus, and sought to kill Him, because He had done these things on the Sabbath.</a:t>
            </a:r>
            <a:r>
              <a:rPr lang="en-US" i="1" baseline="30000" dirty="0"/>
              <a:t> 17</a:t>
            </a:r>
            <a:r>
              <a:rPr lang="en-US" i="1" dirty="0"/>
              <a:t> But Jesus answered them, “My Father has been working until now, and I have been working.” </a:t>
            </a:r>
            <a:r>
              <a:rPr lang="en-US" i="1" baseline="30000" dirty="0"/>
              <a:t>18</a:t>
            </a:r>
            <a:r>
              <a:rPr lang="en-US" i="1" dirty="0"/>
              <a:t> Therefore the Jews sought all the more to kill Him, because He not only broke the Sabbath, but also said that God was His Father, making Himself equal with God.”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sight restored to the man born blind (John 9:1-34)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9:28-29) [The Jews talking with the healed blind man, about Jesus],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Then they reviled him and said, “You are His disciple, but we are Moses’ disciples.</a:t>
            </a:r>
            <a:r>
              <a:rPr lang="en-US" i="1" baseline="30000" dirty="0"/>
              <a:t> 29</a:t>
            </a:r>
            <a:r>
              <a:rPr lang="en-US" i="1" dirty="0"/>
              <a:t> We know that God spoke to Moses; as for this fellow, we do not know where He is from.”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i="0" dirty="0"/>
              <a:t>The purpose of those works are revealed by Jesus in John 5:36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(John 5:36), </a:t>
            </a:r>
            <a:r>
              <a:rPr lang="en-US" i="1" dirty="0"/>
              <a:t>“But I have a greater witness than John's; for the works which the Father has given Me to finish—the very works that I do—</a:t>
            </a:r>
            <a:r>
              <a:rPr lang="en-US" b="1" i="1" dirty="0"/>
              <a:t>bear witness of Me, that the Father has sent Me</a:t>
            </a:r>
            <a:r>
              <a:rPr lang="en-US" i="1" dirty="0"/>
              <a:t>.”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(John 20:30-31), [His works do the same for us, as they are recorded history], </a:t>
            </a:r>
            <a:r>
              <a:rPr lang="en-US" i="1" dirty="0"/>
              <a:t>“And truly Jesus did many other signs in the presence of His disciples, which are not written in this book;</a:t>
            </a:r>
            <a:r>
              <a:rPr lang="en-US" i="1" baseline="30000" dirty="0"/>
              <a:t> 31</a:t>
            </a:r>
            <a:r>
              <a:rPr lang="en-US" i="1" dirty="0"/>
              <a:t> but these are written that you may believe that Jesus is the Christ, the Son of God, and that believing you may have life in His name.”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further demonstration of his power would no doubt be casting pearls before swine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(Matthew 7:6),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Do not give what is holy to the dogs; nor cast your pearls before swine, lest they trample them under their feet, and turn and tear you in pieces.”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had made up their minds. They were looking for a reason to put Jesus to death.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511E2-C6D5-4CF3-8BB6-37D103E933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10:26-29),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But you do not believe, because you are not of My sheep, as I said to you.</a:t>
            </a:r>
            <a:r>
              <a:rPr lang="en-US" i="1" baseline="30000" dirty="0"/>
              <a:t> 27</a:t>
            </a:r>
            <a:r>
              <a:rPr lang="en-US" i="1" dirty="0"/>
              <a:t> My sheep </a:t>
            </a:r>
            <a:r>
              <a:rPr lang="en-US" b="1" i="1" dirty="0"/>
              <a:t>hear My voice</a:t>
            </a:r>
            <a:r>
              <a:rPr lang="en-US" i="1" dirty="0"/>
              <a:t>, and I know them, and </a:t>
            </a:r>
            <a:r>
              <a:rPr lang="en-US" b="1" i="1" dirty="0"/>
              <a:t>they follow Me</a:t>
            </a:r>
            <a:r>
              <a:rPr lang="en-US" i="1" dirty="0"/>
              <a:t>.</a:t>
            </a:r>
            <a:r>
              <a:rPr lang="en-US" i="1" baseline="30000" dirty="0"/>
              <a:t> 28</a:t>
            </a:r>
            <a:r>
              <a:rPr lang="en-US" i="1" dirty="0"/>
              <a:t> And I give them eternal life, and they shall never perish; neither shall anyone snatch them out of My hand.</a:t>
            </a:r>
            <a:r>
              <a:rPr lang="en-US" i="1" baseline="30000" dirty="0"/>
              <a:t> 29</a:t>
            </a:r>
            <a:r>
              <a:rPr lang="en-US" i="1" dirty="0"/>
              <a:t> My Father, who has given them to Me, is greater than all; and no one is able to snatch them out of My Father's hand.”</a:t>
            </a:r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Sheep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failure to believe in Christ made it clear that they were not his sheep (John 10:26). They were not his disciples.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sheep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voice of Christ, consequently,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knows them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10:14),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I am the good shepherd; and I know My sheep, and am known by My own.”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words of Christ, consequently,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he gives them eternal life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10:10),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The thief does not come except to steal, and to kill, and to destroy </a:t>
            </a:r>
            <a:r>
              <a:rPr lang="en-US" b="1" dirty="0"/>
              <a:t>[the sheep]. </a:t>
            </a:r>
            <a:r>
              <a:rPr lang="en-US" i="1" dirty="0"/>
              <a:t>I have come that they may have life, and that they may have it more abundantly.”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shall never perish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(no one shall snatch them out of the hand of Christ).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taught that human salvation rests upon the pillars of man’s faith and God’s grace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rejected the Calvinistic doctrines of unconditional election and the perseverance of the saints.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conditions of verse 27 are not obeyed, the blessings of verses 28-29 will not follow.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one hears and obeys the voice of Christ (the gospel) he receives the security of his soul that the Son and the Father provide.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Jewish rulers did not hear his voice nor did they follow him. Therefore, they did not have any true hope of salvation.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511E2-C6D5-4CF3-8BB6-37D103E933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0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10:30),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b="0" i="1" dirty="0"/>
              <a:t>I and My Father are one.”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basis of the Jews’ objection.  And, they are right to note that these words are a claim to Deity.  They were wrong in that they rejected the evidence that He was who He claimed to be!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And The Father Are One”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claimed to possess the same power as the Father when he claimed power to give eternal life and to protect his sheep from danger.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10:28-29),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And I give them eternal life, and they shall never perish; neither shall anyone snatch them out of My hand.</a:t>
            </a:r>
            <a:r>
              <a:rPr lang="en-US" i="1" baseline="30000" dirty="0"/>
              <a:t> 29</a:t>
            </a:r>
            <a:r>
              <a:rPr lang="en-US" i="1" dirty="0"/>
              <a:t> My Father, who has given them to Me, is greater than all; and no one is able to snatch them out of My Father's hand.”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what his enemies were pressing him for they now receive. Jesus uttered a clear and decisive statement of his divine nature by affirming,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and the Father are one.”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claim the same power as the Father was to claim oneness with Him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Jews immediately saw such a claim as blasphemous.  They did not misunderstand what Jesus said. They simply did not believe him.  They knew Jesus was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“making himself God”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(John 10:33).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declared for himself equality (sameness) with God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5:17-18),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</a:t>
            </a:r>
            <a:r>
              <a:rPr lang="en-US" i="1" dirty="0"/>
              <a:t>ut Jesus answered them, “My Father has been working until now, and I have been working.” </a:t>
            </a:r>
            <a:r>
              <a:rPr lang="en-US" i="1" baseline="30000" dirty="0"/>
              <a:t>18</a:t>
            </a:r>
            <a:r>
              <a:rPr lang="en-US" i="1" dirty="0"/>
              <a:t> Therefore the Jews sought all the more to kill Him, because He not only broke the Sabbath, but also said that God was His Father, making Himself equal with God.”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very works Jesus did showed his declaration to be true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10:25,32,37-38; 5:36). (25),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Jesus answered them, “I told you, and you do not believe. The works that I do in My Father's name, they bear witness of Me.” – </a:t>
            </a:r>
            <a:r>
              <a:rPr lang="en-US" b="1" i="0" dirty="0"/>
              <a:t>(32), </a:t>
            </a:r>
            <a:r>
              <a:rPr lang="en-US" i="1" dirty="0"/>
              <a:t>“Jesus answered them, “Many good works I have shown you from My Father. For which of those works do you stone Me?” – </a:t>
            </a:r>
            <a:r>
              <a:rPr lang="en-US" b="1" i="0" dirty="0"/>
              <a:t>(37-38), </a:t>
            </a:r>
            <a:r>
              <a:rPr lang="en-US" i="1" dirty="0"/>
              <a:t>“If I do not do the works of My Father, do not believe Me;</a:t>
            </a:r>
            <a:r>
              <a:rPr lang="en-US" i="1" baseline="30000" dirty="0"/>
              <a:t> 38</a:t>
            </a:r>
            <a:r>
              <a:rPr lang="en-US" i="1" dirty="0"/>
              <a:t> but if I do, though you do not believe Me, believe the works, that you may know and believe that the Father is in Me, and I in Him.”</a:t>
            </a:r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(5:36),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b="0" i="1" dirty="0"/>
              <a:t>But I have a greater witness than John's; for the works which the Father has given Me to finish—the very works that I do—bear witness of Me, that the Father has sent Me”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is more than just a man. He is also God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1:1-3, 14),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In the beginning was the Word, and the Word was with God, and the Word was God.</a:t>
            </a:r>
            <a:r>
              <a:rPr lang="en-US" i="1" baseline="30000" dirty="0"/>
              <a:t> 2</a:t>
            </a:r>
            <a:r>
              <a:rPr lang="en-US" i="1" dirty="0"/>
              <a:t> He was in the beginning with God.</a:t>
            </a:r>
            <a:r>
              <a:rPr lang="en-US" i="1" baseline="30000" dirty="0"/>
              <a:t> 3</a:t>
            </a:r>
            <a:r>
              <a:rPr lang="en-US" i="1" dirty="0"/>
              <a:t> All things were made through Him, and without Him nothing was made that was made.”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(14),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And the Word became flesh and dwelt among us, and we beheld His glory, the glory as of the only begotten of the Father, full of grace and truth.”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511E2-C6D5-4CF3-8BB6-37D103E933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4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10:34-38),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Jesus answered them, “Is it not written in your law, “I said, ‘You are gods” ’?</a:t>
            </a:r>
            <a:r>
              <a:rPr lang="en-US" i="1" baseline="30000" dirty="0"/>
              <a:t> 35</a:t>
            </a:r>
            <a:r>
              <a:rPr lang="en-US" i="1" dirty="0"/>
              <a:t> If He called them gods, to whom the word of God came (and the Scripture cannot be broken),</a:t>
            </a:r>
            <a:r>
              <a:rPr lang="en-US" i="1" baseline="30000" dirty="0"/>
              <a:t> 36</a:t>
            </a:r>
            <a:r>
              <a:rPr lang="en-US" i="1" dirty="0"/>
              <a:t> do you say of Him whom the Father sanctified and sent into the world, ‘You are blaspheming,’ because I said, ‘I am the Son of God’?</a:t>
            </a:r>
            <a:r>
              <a:rPr lang="en-US" i="1" baseline="30000" dirty="0"/>
              <a:t> 37</a:t>
            </a:r>
            <a:r>
              <a:rPr lang="en-US" i="1" dirty="0"/>
              <a:t> If I do not do the works of My Father, do not believe Me;</a:t>
            </a:r>
            <a:r>
              <a:rPr lang="en-US" i="1" baseline="30000" dirty="0"/>
              <a:t> 38</a:t>
            </a:r>
            <a:r>
              <a:rPr lang="en-US" i="1" dirty="0"/>
              <a:t> but if I do, though you do not believe Me, believe the works, that you may know and believe that the Father is in Me, and I in Him.”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“You are gods”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continued his defense by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exposing their inconsistency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this appeal to the authority of Scripture.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(Psalm 82:1-2),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God stands in the congregation of the mighty; He judges among the gods. </a:t>
            </a:r>
            <a:r>
              <a:rPr lang="en-US" i="1" baseline="30000" dirty="0"/>
              <a:t>2</a:t>
            </a:r>
            <a:r>
              <a:rPr lang="en-US" i="1" dirty="0"/>
              <a:t> How long will you judge unjustly,</a:t>
            </a:r>
            <a:br>
              <a:rPr lang="en-US" i="1" dirty="0"/>
            </a:br>
            <a:r>
              <a:rPr lang="en-US" i="1" dirty="0"/>
              <a:t>And show partiality to the wicked?”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(Psalm 82:6),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b="0" i="1" dirty="0"/>
              <a:t>I said, “You are gods, And all of you are children of the Most High.”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Jews accepted the statement from their own law that described God’s appointed judges among his people as “gods”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reminds his opponents of this, something that they conceded to be true, as it was written in the Law.  As such, firmly established as true. 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“and the Scripture cannot be broken”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(35).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affirmed the authoritative force of Scripture by saying,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“The scripture cannot be broken”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(John 10:35).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Inspired scripture cannot be deprived of its binding authority by the whims of men.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individuals are obligated to harmonize their beliefs and practices to the authority of God’s writings (2 Tim. 3:16-17)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Psalms 82:6, the judges of Israel were called “gods” because of their representative position of authority and responsibility among the people.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judges were God’s representatives, charged with executing fair and impartial judgments in Israel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go before the judges was to go before God, for they were charged with rendering God’s judgments.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(Deuteronomy 1:16-17), [Moses’ charge to the judges of Israel],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Then I commanded your judges at that time, saying, ‘Hear the cases between your brethren, and judge righteously between a man and his brother or the stranger who is with him.</a:t>
            </a:r>
            <a:r>
              <a:rPr lang="en-US" i="1" baseline="30000" dirty="0"/>
              <a:t> 17</a:t>
            </a:r>
            <a:r>
              <a:rPr lang="en-US" i="1" dirty="0"/>
              <a:t> You shall not show partiality in judgment; you shall hear the small as well as the great; you shall not be afraid in any man's presence, </a:t>
            </a:r>
            <a:r>
              <a:rPr lang="en-US" b="1" i="1" dirty="0"/>
              <a:t>for the judgment is God's</a:t>
            </a:r>
            <a:r>
              <a:rPr lang="en-US" i="1" dirty="0"/>
              <a:t>. The case that is too hard for you, bring to me, and I will hear it.’”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Jews had never considered the statement from Psalms 82:6 as blasphemous, even though it depicts unrighteous men as “god.”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 they were charging Jesus whose words and works showed that he was approved by God) with blasphemy because he said,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“I am the Son of God”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(10:36).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Jews were not being consistent in their reasoning!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argues from the lesser to the greater here.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Father had set him apart and sent him into the world with a far greater work than the judges of Israel received.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Jesus’ works proved he was from the Father. He was righteous in every way. Truly, he is the Son of God.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511E2-C6D5-4CF3-8BB6-37D103E933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0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and the Father are one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equivalent to saying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“I am the Son of God”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(v 30, 36).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was a clear declaration of deity by Jesus and the Jews took it as such, though they rejected the idea.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10:33),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The Jews answered Him, saying, “For a good work we do not stone You, but for blasphemy, and because You, being a Man, make Yourself God.”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in a representative sense have men ever been called “gods.”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one has lived among us who was more than just man. Jesus was God in the flesh!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(Matthew 1:23),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Behold, the virgin shall be with child, and bear a Son, and they shall call His name Immanuel,” which is translated, “God with us.”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(Colossians 2:9),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For in Him dwells all the fullness of the Godhead bodily”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works confirm it. His words attest to it. He has power to save and to protect your soul.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believe it? Are you his sheep?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511E2-C6D5-4CF3-8BB6-37D103E933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2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78A8-0387-4334-997D-A94596D75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B2C89-B190-46D4-BC1D-0E2FD5258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264BC-9E7A-4E66-8BC8-8D6B651C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3F5B-A551-437F-9805-81DA59FCBA7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33BFB-D0E6-416E-84D6-1B8BC319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9D236-5FB2-441B-8EB7-940E6BBF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A91-DD52-4493-9FF2-F2BA381C6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4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DD785-E575-40DC-9F11-BE7AA92B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2A5CC-5889-46C7-8141-96458FC6F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7B534-0BCA-4942-B14F-6B299909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3F5B-A551-437F-9805-81DA59FCBA7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545CC-4D48-4F44-8364-B5C32BAF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B3404-182B-4D38-8034-8D9B6C16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A91-DD52-4493-9FF2-F2BA381C6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BA2D7-2191-40DE-92E1-0AA4F1858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E83FC-532A-42E6-9D92-EF54BA08D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C0F95-8C7D-4A2E-869C-4FA0BA8F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3F5B-A551-437F-9805-81DA59FCBA7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466C6-8064-4954-8C29-5644F900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1008B-6950-4A8E-953F-052FB274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A91-DD52-4493-9FF2-F2BA381C6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160D-37B6-40B0-9AC7-5C1E73A3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F9A3F-BEAC-4A00-8CDB-99DDB472F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B0E79-C9A6-4FF5-85AD-A3E71E33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3F5B-A551-437F-9805-81DA59FCBA7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1819E-881C-4D89-AA91-3E71B450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B25FB-50E5-46F6-B2D9-5EA942A7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A91-DD52-4493-9FF2-F2BA381C6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4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B491-0E3A-439F-87D2-BCEE4D09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1F1D3-8B4B-49BD-9334-826710C94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C61B3-6E08-4C24-9A07-2B3AD0BA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3F5B-A551-437F-9805-81DA59FCBA7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9B754-D1CB-42F9-B657-DB8DACCA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37F29-0C04-4149-811F-32934DC5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A91-DD52-4493-9FF2-F2BA381C6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3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BF3B-CAE9-488A-AE76-1E1190C9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D1DEE-25CA-4C4C-B2F0-7F354007B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32A7F-745F-40B8-95D4-F5F2886B8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AA013-C3A9-412E-ADFF-4D9759A8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3F5B-A551-437F-9805-81DA59FCBA7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6AF12-99DB-45D9-ACF7-5BBA1B28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5DFEE-2846-4CE9-B742-75CE0D75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A91-DD52-4493-9FF2-F2BA381C6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3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99EC-2556-4E02-83C0-1FF17114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D26FD-D883-4D93-A41D-21B4952C5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44770-E9FD-40E4-AAAC-478723C80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CE92D-9272-42A6-BA25-39C65352D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6A9D4-3E55-47C1-AE51-35FCBD6A7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63521-6F1E-40E9-AEC1-56B9BCDB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3F5B-A551-437F-9805-81DA59FCBA7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79255-7BFD-458A-A757-87A23F70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3F092-A3F5-4387-B778-4F3FA0A5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A91-DD52-4493-9FF2-F2BA381C6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7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7090-4A84-4AA3-8108-40609A28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3E566-ACA3-4A7E-AB8B-9B5D370C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3F5B-A551-437F-9805-81DA59FCBA7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B391E-CA45-4446-9F23-01642F72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ECEA7-DC90-48C8-AEF1-126CBC9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A91-DD52-4493-9FF2-F2BA381C6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7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1A29C-A973-42DC-A771-FDC92806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3F5B-A551-437F-9805-81DA59FCBA7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A479A-9EE1-4CBB-BCB5-FDBEB479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F4F89-9D48-4C8C-9475-D091028D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A91-DD52-4493-9FF2-F2BA381C6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5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E289-2F68-402B-AEE4-5E694713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BCD6C-B448-4C41-81AC-CC7E13B0D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D6053-1E8C-4762-8C38-DFE5876A1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D886F-9330-474F-A51A-7BE0FE11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3F5B-A551-437F-9805-81DA59FCBA7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CBB7F-70D2-49D7-A4B7-8C586A88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3C13E-6886-4D03-B70C-ED8B4C6A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A91-DD52-4493-9FF2-F2BA381C6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9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24DB-BDC5-4D60-AEF2-63A36016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C34B8-3017-4570-9BE4-8409C0C85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A3E79-32A5-4060-BFA7-55A399E24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1CBC2-5E88-4BBE-B316-C3347BC2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3F5B-A551-437F-9805-81DA59FCBA7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F324A-7DC6-4692-8279-EC0FE714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04E8F-7F43-4B4A-8DD9-18872053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A91-DD52-4493-9FF2-F2BA381C6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E4D0F5-572C-488C-A420-AA77BF8A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E216-F6AB-4180-BBC4-712AC2CC4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7760E-4C32-44DA-BF82-CECA25DDA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23F5B-A551-437F-9805-81DA59FCBA7A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295DB-2345-4876-90A4-9622FC148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2D396-E60A-4C82-BB88-39FF7D0B4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0A91-DD52-4493-9FF2-F2BA381C6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0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90B7-36AD-480C-A585-27867950B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187" y="1818968"/>
            <a:ext cx="9674942" cy="1917289"/>
          </a:xfrm>
        </p:spPr>
        <p:txBody>
          <a:bodyPr anchor="t">
            <a:noAutofit/>
          </a:bodyPr>
          <a:lstStyle/>
          <a:p>
            <a:r>
              <a:rPr lang="en-US" sz="1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 Brush" panose="02000400000000000000" pitchFamily="2" charset="0"/>
              </a:rPr>
              <a:t>“You are gods…”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4FB60-5655-4687-ACB5-0F899C232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6864"/>
            <a:ext cx="9144000" cy="970935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</a:t>
            </a:r>
          </a:p>
        </p:txBody>
      </p:sp>
    </p:spTree>
    <p:extLst>
      <p:ext uri="{BB962C8B-B14F-4D97-AF65-F5344CB8AC3E}">
        <p14:creationId xmlns:p14="http://schemas.microsoft.com/office/powerpoint/2010/main" val="31274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3A3F-F487-47D2-B814-A9F44B80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421"/>
            <a:ext cx="10515600" cy="113511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 Brush" panose="02000400000000000000" pitchFamily="2" charset="0"/>
              </a:rPr>
              <a:t>The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F1C6-2492-43A7-9F76-0BB43A32E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959"/>
            <a:ext cx="10515600" cy="4695004"/>
          </a:xfrm>
        </p:spPr>
        <p:txBody>
          <a:bodyPr>
            <a:normAutofit/>
          </a:bodyPr>
          <a:lstStyle/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Jesus was surrounded by unbelievers.  The would not believe, regardless of His words and works.  (John 5:36; 10:25)</a:t>
            </a:r>
          </a:p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A further demonstration of His power would make no difference (cf. Matthew 7:6)</a:t>
            </a:r>
          </a:p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Their minds were made up, and they were seeking a reason to kill Him.</a:t>
            </a:r>
          </a:p>
        </p:txBody>
      </p:sp>
    </p:spTree>
    <p:extLst>
      <p:ext uri="{BB962C8B-B14F-4D97-AF65-F5344CB8AC3E}">
        <p14:creationId xmlns:p14="http://schemas.microsoft.com/office/powerpoint/2010/main" val="1567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3A3F-F487-47D2-B814-A9F44B80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421"/>
            <a:ext cx="10515600" cy="113511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 Brush" panose="02000400000000000000" pitchFamily="2" charset="0"/>
              </a:rPr>
              <a:t>“My Sheep”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F1C6-2492-43A7-9F76-0BB43A32E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959"/>
            <a:ext cx="10515600" cy="5202620"/>
          </a:xfrm>
        </p:spPr>
        <p:txBody>
          <a:bodyPr>
            <a:normAutofit/>
          </a:bodyPr>
          <a:lstStyle/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Their failure to believe made clear they were not his sheep/disciples.</a:t>
            </a:r>
          </a:p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The sheep hear the voice of Christ/He knows them (John 10:14)</a:t>
            </a:r>
          </a:p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They follow the words of Christ/He gives them eternal life (John 10:10)</a:t>
            </a:r>
          </a:p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Because of their faithfulness, they would never perish! (John 10:29)</a:t>
            </a:r>
          </a:p>
        </p:txBody>
      </p:sp>
    </p:spTree>
    <p:extLst>
      <p:ext uri="{BB962C8B-B14F-4D97-AF65-F5344CB8AC3E}">
        <p14:creationId xmlns:p14="http://schemas.microsoft.com/office/powerpoint/2010/main" val="4356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3A3F-F487-47D2-B814-A9F44B80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421"/>
            <a:ext cx="10515600" cy="113511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 Brush" panose="02000400000000000000" pitchFamily="2" charset="0"/>
              </a:rPr>
              <a:t>“I and My Father are one”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F1C6-2492-43A7-9F76-0BB43A32E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959"/>
            <a:ext cx="10515600" cy="5202620"/>
          </a:xfrm>
        </p:spPr>
        <p:txBody>
          <a:bodyPr>
            <a:normAutofit/>
          </a:bodyPr>
          <a:lstStyle/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Jesus claimed the same power as the Father   (vs. 28-29)</a:t>
            </a:r>
          </a:p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The Jews wanted a plain statement?               </a:t>
            </a:r>
            <a:r>
              <a:rPr lang="en-US" sz="4000" b="1" dirty="0">
                <a:solidFill>
                  <a:schemeClr val="bg1"/>
                </a:solidFill>
              </a:rPr>
              <a:t>This was it!</a:t>
            </a:r>
          </a:p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Jesus plainly claimed for himself equality (sameness) with God (John 5:17-18)</a:t>
            </a:r>
          </a:p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Jesus’ works showed His claim to be true!   (John 10:25,32,37-38; 5:36; cf. John 1:1-3,14)</a:t>
            </a:r>
          </a:p>
        </p:txBody>
      </p:sp>
    </p:spTree>
    <p:extLst>
      <p:ext uri="{BB962C8B-B14F-4D97-AF65-F5344CB8AC3E}">
        <p14:creationId xmlns:p14="http://schemas.microsoft.com/office/powerpoint/2010/main" val="199555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3A3F-F487-47D2-B814-A9F44B80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421"/>
            <a:ext cx="10515600" cy="113511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 Brush" panose="02000400000000000000" pitchFamily="2" charset="0"/>
              </a:rPr>
              <a:t>“You are gods”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F1C6-2492-43A7-9F76-0BB43A32E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959"/>
            <a:ext cx="10515600" cy="5202620"/>
          </a:xfrm>
        </p:spPr>
        <p:txBody>
          <a:bodyPr>
            <a:normAutofit/>
          </a:bodyPr>
          <a:lstStyle/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In quoting Psalm 82:6, Jesus exposed their inconsistency</a:t>
            </a:r>
          </a:p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They accepted as true the statement that the judges of the people were </a:t>
            </a:r>
            <a:r>
              <a:rPr lang="en-US" sz="4000" i="1" dirty="0">
                <a:solidFill>
                  <a:schemeClr val="bg1"/>
                </a:solidFill>
              </a:rPr>
              <a:t>“gods.”</a:t>
            </a:r>
          </a:p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If unjust judges could be referred to (representatively) as </a:t>
            </a:r>
            <a:r>
              <a:rPr lang="en-US" sz="4000" i="1" dirty="0">
                <a:solidFill>
                  <a:schemeClr val="bg1"/>
                </a:solidFill>
              </a:rPr>
              <a:t>“gods” </a:t>
            </a:r>
            <a:r>
              <a:rPr lang="en-US" sz="4000" dirty="0">
                <a:solidFill>
                  <a:schemeClr val="bg1"/>
                </a:solidFill>
              </a:rPr>
              <a:t>without blasphemy, how could Jesus, who proved through His works to be from God, be so accused?</a:t>
            </a:r>
          </a:p>
        </p:txBody>
      </p:sp>
    </p:spTree>
    <p:extLst>
      <p:ext uri="{BB962C8B-B14F-4D97-AF65-F5344CB8AC3E}">
        <p14:creationId xmlns:p14="http://schemas.microsoft.com/office/powerpoint/2010/main" val="61482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3A3F-F487-47D2-B814-A9F44B80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421"/>
            <a:ext cx="10515600" cy="113511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 Brush" panose="02000400000000000000" pitchFamily="2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F1C6-2492-43A7-9F76-0BB43A32E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959"/>
            <a:ext cx="10515600" cy="5202620"/>
          </a:xfrm>
        </p:spPr>
        <p:txBody>
          <a:bodyPr>
            <a:normAutofit/>
          </a:bodyPr>
          <a:lstStyle/>
          <a:p>
            <a:pPr marL="393700" indent="-393700"/>
            <a:r>
              <a:rPr lang="en-US" sz="4000" i="1" dirty="0">
                <a:solidFill>
                  <a:schemeClr val="bg1"/>
                </a:solidFill>
              </a:rPr>
              <a:t>“I and the Father are one” </a:t>
            </a:r>
            <a:r>
              <a:rPr lang="en-US" sz="4000" dirty="0">
                <a:solidFill>
                  <a:schemeClr val="bg1"/>
                </a:solidFill>
              </a:rPr>
              <a:t>is the same thing as </a:t>
            </a:r>
            <a:r>
              <a:rPr lang="en-US" sz="4000" i="1" dirty="0">
                <a:solidFill>
                  <a:schemeClr val="bg1"/>
                </a:solidFill>
              </a:rPr>
              <a:t>“I am the Son of God.” </a:t>
            </a:r>
            <a:r>
              <a:rPr lang="en-US" sz="4000" dirty="0">
                <a:solidFill>
                  <a:schemeClr val="bg1"/>
                </a:solidFill>
              </a:rPr>
              <a:t>(John 10:30,36)</a:t>
            </a:r>
          </a:p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Jesus clearly identified Himself as divine.</a:t>
            </a:r>
          </a:p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Men can be called </a:t>
            </a:r>
            <a:r>
              <a:rPr lang="en-US" sz="4000" i="1" dirty="0">
                <a:solidFill>
                  <a:schemeClr val="bg1"/>
                </a:solidFill>
              </a:rPr>
              <a:t>“gods” </a:t>
            </a:r>
            <a:r>
              <a:rPr lang="en-US" sz="4000" dirty="0">
                <a:solidFill>
                  <a:schemeClr val="bg1"/>
                </a:solidFill>
              </a:rPr>
              <a:t>only in a representative sense.</a:t>
            </a:r>
          </a:p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However, One has lived among us who is more than just a man.  </a:t>
            </a:r>
            <a:r>
              <a:rPr lang="en-US" sz="4000" b="1" dirty="0">
                <a:solidFill>
                  <a:schemeClr val="bg1"/>
                </a:solidFill>
              </a:rPr>
              <a:t>Jesus was God in the flesh.</a:t>
            </a:r>
          </a:p>
          <a:p>
            <a:pPr marL="393700" indent="-393700"/>
            <a:r>
              <a:rPr lang="en-US" sz="4000" dirty="0">
                <a:solidFill>
                  <a:schemeClr val="bg1"/>
                </a:solidFill>
              </a:rPr>
              <a:t>His words and works confirm it!</a:t>
            </a:r>
          </a:p>
        </p:txBody>
      </p:sp>
    </p:spTree>
    <p:extLst>
      <p:ext uri="{BB962C8B-B14F-4D97-AF65-F5344CB8AC3E}">
        <p14:creationId xmlns:p14="http://schemas.microsoft.com/office/powerpoint/2010/main" val="8168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1645</Words>
  <Application>Microsoft Office PowerPoint</Application>
  <PresentationFormat>Widescreen</PresentationFormat>
  <Paragraphs>121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Alex Brush</vt:lpstr>
      <vt:lpstr>Calibri</vt:lpstr>
      <vt:lpstr>Office Theme</vt:lpstr>
      <vt:lpstr>“You are gods…”</vt:lpstr>
      <vt:lpstr>The Context</vt:lpstr>
      <vt:lpstr>“My Sheep”</vt:lpstr>
      <vt:lpstr>“I and My Father are one”</vt:lpstr>
      <vt:lpstr>“You are gods”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“You are gods…”</dc:title>
  <dc:creator>Stan Cox</dc:creator>
  <cp:lastModifiedBy>Stan Cox</cp:lastModifiedBy>
  <cp:revision>20</cp:revision>
  <dcterms:created xsi:type="dcterms:W3CDTF">2018-02-02T03:15:47Z</dcterms:created>
  <dcterms:modified xsi:type="dcterms:W3CDTF">2018-02-03T20:00:14Z</dcterms:modified>
</cp:coreProperties>
</file>